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70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8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8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37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7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5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8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9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4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9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77F9B8-52ED-44D4-AEF5-4C8F994151E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936E-62A3-400E-836D-BC0C8B633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5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outerShdw blurRad="50800" dist="50800" dir="5400000" algn="ctr" rotWithShape="0">
              <a:schemeClr val="bg1">
                <a:alpha val="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054" y="192506"/>
            <a:ext cx="10857376" cy="10780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Солнечная система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4119" y="5657671"/>
            <a:ext cx="320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Выполнили</a:t>
            </a:r>
            <a:r>
              <a:rPr lang="en-US" b="1" dirty="0" smtClean="0"/>
              <a:t>:</a:t>
            </a:r>
            <a:endParaRPr lang="ru-RU" b="1" dirty="0" smtClean="0"/>
          </a:p>
          <a:p>
            <a:pPr algn="r"/>
            <a:r>
              <a:rPr lang="ru-RU" b="1" dirty="0" err="1" smtClean="0"/>
              <a:t>Шуватова</a:t>
            </a:r>
            <a:r>
              <a:rPr lang="ru-RU" b="1" dirty="0" smtClean="0"/>
              <a:t> Александра</a:t>
            </a:r>
          </a:p>
          <a:p>
            <a:pPr algn="r"/>
            <a:r>
              <a:rPr lang="ru-RU" b="1" dirty="0" smtClean="0"/>
              <a:t>Наумова Анастасия             </a:t>
            </a:r>
          </a:p>
          <a:p>
            <a:pPr algn="r"/>
            <a:r>
              <a:rPr lang="ru-RU" b="1" dirty="0" smtClean="0"/>
              <a:t>Крайнов Алексей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839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6" y="1632208"/>
            <a:ext cx="5768741" cy="43265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1767" y="2445665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Марс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767" y="3166108"/>
            <a:ext cx="5080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Марс - четвертая планета от </a:t>
            </a:r>
            <a:r>
              <a:rPr lang="ru-RU" dirty="0" err="1"/>
              <a:t>Солнца.Разреженная</a:t>
            </a:r>
            <a:r>
              <a:rPr lang="ru-RU" dirty="0"/>
              <a:t> атмосфера состоит в основном из углекислого газа. Поверхность Марса - пыле-песчаная пустыня с каменистыми россыпями, потухшими вулканами, ударными кратерами, ветвящимися каньонами типа высохших русел рек.</a:t>
            </a:r>
          </a:p>
        </p:txBody>
      </p:sp>
    </p:spTree>
    <p:extLst>
      <p:ext uri="{BB962C8B-B14F-4D97-AF65-F5344CB8AC3E}">
        <p14:creationId xmlns:p14="http://schemas.microsoft.com/office/powerpoint/2010/main" val="27894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Планеты-гиганты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74" y="2619614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Юпитер</a:t>
            </a:r>
          </a:p>
          <a:p>
            <a:pPr algn="ctr"/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767" y="3525663"/>
            <a:ext cx="5080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-apple-system"/>
              </a:rPr>
              <a:t>Юпитер - пятая по счету от Солнца, а также крупнейшая планета нашей Солнечной </a:t>
            </a:r>
            <a:r>
              <a:rPr lang="ru-RU" b="0" i="0" dirty="0" err="1" smtClean="0">
                <a:effectLst/>
                <a:latin typeface="-apple-system"/>
              </a:rPr>
              <a:t>системы.Представляет</a:t>
            </a:r>
            <a:r>
              <a:rPr lang="ru-RU" b="0" i="0" dirty="0" smtClean="0">
                <a:effectLst/>
                <a:latin typeface="-apple-system"/>
              </a:rPr>
              <a:t> собой газо-жидкое тело, твердой поверхности не имеет. Состоит в основном из водорода и гелия.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16" y="1641492"/>
            <a:ext cx="44767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1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87" y="1243487"/>
            <a:ext cx="8442241" cy="36583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74" y="2619614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Сатурн</a:t>
            </a:r>
          </a:p>
          <a:p>
            <a:pPr algn="ctr"/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767" y="3525663"/>
            <a:ext cx="5080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Сатурн - шестая планета Солнечной </a:t>
            </a:r>
            <a:r>
              <a:rPr lang="ru-RU" dirty="0" err="1"/>
              <a:t>системы.Сатурн</a:t>
            </a:r>
            <a:r>
              <a:rPr lang="ru-RU" dirty="0"/>
              <a:t> известен своими </a:t>
            </a:r>
            <a:r>
              <a:rPr lang="ru-RU" dirty="0" err="1"/>
              <a:t>кольцами.Но</a:t>
            </a:r>
            <a:r>
              <a:rPr lang="ru-RU" dirty="0"/>
              <a:t> хотя мы не можем увидеть и сосчитать все кольца, однако мы способны различить 3 больших </a:t>
            </a:r>
            <a:r>
              <a:rPr lang="ru-RU" dirty="0" err="1"/>
              <a:t>кольца.У</a:t>
            </a:r>
            <a:r>
              <a:rPr lang="ru-RU" dirty="0"/>
              <a:t> Сатурна открыто 18 спутников, состоящих преимущественно изо льда и камня.</a:t>
            </a:r>
          </a:p>
        </p:txBody>
      </p:sp>
    </p:spTree>
    <p:extLst>
      <p:ext uri="{BB962C8B-B14F-4D97-AF65-F5344CB8AC3E}">
        <p14:creationId xmlns:p14="http://schemas.microsoft.com/office/powerpoint/2010/main" val="234527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02" y="1378869"/>
            <a:ext cx="4195762" cy="4195762"/>
          </a:xfrm>
        </p:spPr>
      </p:pic>
      <p:sp>
        <p:nvSpPr>
          <p:cNvPr id="5" name="Прямоугольник 4"/>
          <p:cNvSpPr/>
          <p:nvPr/>
        </p:nvSpPr>
        <p:spPr>
          <a:xfrm>
            <a:off x="738651" y="2967397"/>
            <a:ext cx="5080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Уран - седьмая от Солнца планета Солнечной </a:t>
            </a:r>
            <a:r>
              <a:rPr lang="ru-RU" dirty="0" err="1"/>
              <a:t>системы.Открыты</a:t>
            </a:r>
            <a:r>
              <a:rPr lang="ru-RU" dirty="0"/>
              <a:t> 15 спутников Урана (крупнейшие </a:t>
            </a:r>
            <a:r>
              <a:rPr lang="ru-RU" dirty="0" err="1"/>
              <a:t>Титания</a:t>
            </a:r>
            <a:r>
              <a:rPr lang="ru-RU" dirty="0"/>
              <a:t>, диаметр около 1600 км, и </a:t>
            </a:r>
            <a:r>
              <a:rPr lang="ru-RU" dirty="0" err="1"/>
              <a:t>Оберон</a:t>
            </a:r>
            <a:r>
              <a:rPr lang="ru-RU" dirty="0"/>
              <a:t>, диаметром около 1550 км) и кольца, подобные по строению кольцу Юпитера.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8408" y="2061348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Уран</a:t>
            </a:r>
          </a:p>
          <a:p>
            <a:pPr algn="ctr"/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61" y="1253129"/>
            <a:ext cx="6092952" cy="4062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8651" y="2967397"/>
            <a:ext cx="5080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Нептун - предпоследняя планета Солнечной система. В целом подобен Урану, но в своей атмосфере Нептун имеет быстрые ураганные ветры, но планета содержит, как предполагается, глубокий океан, состоящий из воды.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8408" y="2061348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Нептун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Карликовая планета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78" y="1152983"/>
            <a:ext cx="4806616" cy="433462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8408" y="2061348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Плутон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651" y="2967397"/>
            <a:ext cx="5080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Плутон - последняя и самая удаленная от Солнца планета Солнечной системы</a:t>
            </a:r>
            <a:r>
              <a:rPr lang="ru-RU" dirty="0" smtClean="0"/>
              <a:t>. Плутон </a:t>
            </a:r>
            <a:r>
              <a:rPr lang="ru-RU" dirty="0"/>
              <a:t>имеет спутник - Харон, сопоставимый по размерам с планетой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существует мнение, что Плутон - большой астероид или даже, что планета - это комета. В этой области ведутся активные споры.</a:t>
            </a:r>
          </a:p>
        </p:txBody>
      </p:sp>
    </p:spTree>
    <p:extLst>
      <p:ext uri="{BB962C8B-B14F-4D97-AF65-F5344CB8AC3E}">
        <p14:creationId xmlns:p14="http://schemas.microsoft.com/office/powerpoint/2010/main" val="2550507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Маленькие тела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7" y="1362618"/>
            <a:ext cx="4995564" cy="3739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62618"/>
            <a:ext cx="4995564" cy="28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21" y="0"/>
            <a:ext cx="92041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59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outerShdw blurRad="50800" dist="50800" dir="5400000" algn="ctr" rotWithShape="0">
              <a:schemeClr val="bg1">
                <a:alpha val="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7685" y="330592"/>
            <a:ext cx="9916980" cy="1239416"/>
          </a:xfrm>
        </p:spPr>
        <p:txBody>
          <a:bodyPr/>
          <a:lstStyle/>
          <a:p>
            <a:r>
              <a:rPr lang="ru-RU" sz="4800" b="1" dirty="0" smtClean="0"/>
              <a:t>Когда я смотрю на небо…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096223" y="5211682"/>
            <a:ext cx="545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…я вижу звезды.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9266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5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outerShdw blurRad="50800" dist="50800" dir="5400000" algn="ctr" rotWithShape="0">
              <a:schemeClr val="bg1">
                <a:alpha val="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82" y="2728735"/>
            <a:ext cx="11545889" cy="1400530"/>
          </a:xfrm>
        </p:spPr>
        <p:txBody>
          <a:bodyPr/>
          <a:lstStyle/>
          <a:p>
            <a:r>
              <a:rPr lang="ru-RU" sz="5400" b="1" dirty="0" smtClean="0"/>
              <a:t>Объекты солнечной системы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0602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27" y="1431983"/>
            <a:ext cx="7115835" cy="400265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1767" y="2445665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Солнце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767" y="3166108"/>
            <a:ext cx="5080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Солнце — единственная звезда Солнечной системы. Вокруг Солнца обращаются другие объекты этой системы: планеты и их спутники, карликовые планеты и их спутники, астероиды, </a:t>
            </a:r>
            <a:r>
              <a:rPr lang="ru-RU" dirty="0" err="1"/>
              <a:t>метеороиды</a:t>
            </a:r>
            <a:r>
              <a:rPr lang="ru-RU" dirty="0"/>
              <a:t>, кометы и космическая пыль.</a:t>
            </a:r>
          </a:p>
        </p:txBody>
      </p:sp>
    </p:spTree>
    <p:extLst>
      <p:ext uri="{BB962C8B-B14F-4D97-AF65-F5344CB8AC3E}">
        <p14:creationId xmlns:p14="http://schemas.microsoft.com/office/powerpoint/2010/main" val="1748915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12616"/>
            <a:ext cx="10471068" cy="4730431"/>
          </a:xfrm>
        </p:spPr>
      </p:pic>
    </p:spTree>
    <p:extLst>
      <p:ext uri="{BB962C8B-B14F-4D97-AF65-F5344CB8AC3E}">
        <p14:creationId xmlns:p14="http://schemas.microsoft.com/office/powerpoint/2010/main" val="162511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01767" y="2445665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Меркури</a:t>
            </a: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49" y="1293416"/>
            <a:ext cx="6265651" cy="494571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1767" y="3166108"/>
            <a:ext cx="5080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effectLst/>
                <a:latin typeface="-apple-system"/>
              </a:rPr>
              <a:t>Меркурий - ближайшая к Солнцу планета, среднее расстояние от Солнца 58 млн. км. Меркурий практически лишен атмосферы, поверхность подобна лунной.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46649"/>
            <a:ext cx="10670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Планеты земной группы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276833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48" y="1293416"/>
            <a:ext cx="6265651" cy="469923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1767" y="2445665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Венера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767" y="3166108"/>
            <a:ext cx="5080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Венера - вторая по удаленности от Солнца планета, среднее расстояние от Солнца 108,2 млн. </a:t>
            </a:r>
            <a:r>
              <a:rPr lang="ru-RU" dirty="0" err="1"/>
              <a:t>км.Из</a:t>
            </a:r>
            <a:r>
              <a:rPr lang="ru-RU" dirty="0"/>
              <a:t>-за плотной атмосферы и неблагоприятного состава газа планета не подходит для жизни человека.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 Луны Венера - самый яркий объект на земном небе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80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58" y="1366883"/>
            <a:ext cx="6578933" cy="419576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1767" y="2445665"/>
            <a:ext cx="5080991" cy="90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Земля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767" y="3166108"/>
            <a:ext cx="5080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Земля, третья планета от Солнца, является крупнейшей из 4-х внутренних планет, имеющих схожую с земной внутреннюю структуру. Одна из особенностей Земли как планеты - ее магнитное поле, благодаря которому мы можем пользоваться компасом.</a:t>
            </a:r>
          </a:p>
        </p:txBody>
      </p:sp>
    </p:spTree>
    <p:extLst>
      <p:ext uri="{BB962C8B-B14F-4D97-AF65-F5344CB8AC3E}">
        <p14:creationId xmlns:p14="http://schemas.microsoft.com/office/powerpoint/2010/main" val="363033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374</Words>
  <Application>Microsoft Office PowerPoint</Application>
  <PresentationFormat>Широкоэкранный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-apple-system</vt:lpstr>
      <vt:lpstr>Arial</vt:lpstr>
      <vt:lpstr>Century Gothic</vt:lpstr>
      <vt:lpstr>Wingdings 3</vt:lpstr>
      <vt:lpstr>Ион</vt:lpstr>
      <vt:lpstr>Солнечная система</vt:lpstr>
      <vt:lpstr>Когда я смотрю на небо…</vt:lpstr>
      <vt:lpstr>Презентация PowerPoint</vt:lpstr>
      <vt:lpstr>Объекты солнечной системы</vt:lpstr>
      <vt:lpstr>Презентация PowerPoint</vt:lpstr>
      <vt:lpstr>Планеты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Планеты-гиганты</vt:lpstr>
      <vt:lpstr>Презентация PowerPoint</vt:lpstr>
      <vt:lpstr>Презентация PowerPoint</vt:lpstr>
      <vt:lpstr>Презентация PowerPoint</vt:lpstr>
      <vt:lpstr>Карликовая планета</vt:lpstr>
      <vt:lpstr>Маленькие тела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Крайнов</dc:creator>
  <cp:lastModifiedBy>Алексей Крайнов</cp:lastModifiedBy>
  <cp:revision>17</cp:revision>
  <dcterms:created xsi:type="dcterms:W3CDTF">2017-03-01T14:03:46Z</dcterms:created>
  <dcterms:modified xsi:type="dcterms:W3CDTF">2017-03-01T17:36:19Z</dcterms:modified>
</cp:coreProperties>
</file>